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738C73-63DA-468B-972B-E245A6D9370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5E48AB-DCFF-4F77-B183-AD1236775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Western Philosophy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 DISCUSSION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Exam-Pattern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Total Marks : 75 (60+15)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 :   2 X 10 =         20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2 :   5 X 4 =           20</a:t>
            </a:r>
          </a:p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3 :   2 X (2+8) =   20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dirty="0" smtClean="0">
                <a:solidFill>
                  <a:srgbClr val="00B050"/>
                </a:solidFill>
              </a:rPr>
              <a:t>60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10 for internal assessment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5 for </a:t>
            </a:r>
            <a:r>
              <a:rPr lang="en-US" sz="3200" i="1" u="sng" dirty="0" smtClean="0">
                <a:solidFill>
                  <a:srgbClr val="FF0000"/>
                </a:solidFill>
              </a:rPr>
              <a:t>attendance</a:t>
            </a:r>
          </a:p>
          <a:p>
            <a:pPr algn="ctr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Answer two Questions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 2 X (2+8) =   20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algn="just"/>
            <a:r>
              <a:rPr lang="bn-IN" dirty="0" smtClean="0"/>
              <a:t>১। ক্রিয়া-প্রতিক্রিয়াবাদ কাকে বলে? দেহ-মনের সম্বন্ধ বিষয়ে ক্রিয়া-প্রতিক্রিয়াবাদ আলোচনা করো</a:t>
            </a:r>
            <a:r>
              <a:rPr lang="bn-IN" dirty="0" smtClean="0"/>
              <a:t>।</a:t>
            </a:r>
            <a:endParaRPr lang="en-US" dirty="0" smtClean="0"/>
          </a:p>
          <a:p>
            <a:pPr algn="just"/>
            <a:endParaRPr lang="bn-IN" dirty="0" smtClean="0"/>
          </a:p>
          <a:p>
            <a:pPr algn="just"/>
            <a:endParaRPr lang="bn-IN" dirty="0" smtClean="0"/>
          </a:p>
          <a:p>
            <a:pPr algn="just"/>
            <a:r>
              <a:rPr lang="bn-IN" dirty="0" smtClean="0"/>
              <a:t>২। যান্ত্রিক বিবর্তনবাদ কাকে বলে? যান্ত্রিক বিবর্তনবাদের মূল বক্তব্য ব্যাখ্যা করো।</a:t>
            </a:r>
          </a:p>
          <a:p>
            <a:pPr algn="just"/>
            <a:endParaRPr lang="bn-IN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Answer two Questions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 2 X (2+8) =  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23360"/>
          </a:xfrm>
        </p:spPr>
        <p:txBody>
          <a:bodyPr/>
          <a:lstStyle/>
          <a:p>
            <a:pPr algn="just"/>
            <a:r>
              <a:rPr lang="bn-IN" dirty="0" smtClean="0"/>
              <a:t>৩। কার্য-কারণতত্ত্ব বিষয়ে সততঃসংযোগতত্ত্ব বলতে কী বোঝায়? এই তত্ত্বটি ব্যাখ্যা ও বিচার করো।</a:t>
            </a:r>
          </a:p>
          <a:p>
            <a:pPr algn="just"/>
            <a:endParaRPr lang="en-US" dirty="0" smtClean="0"/>
          </a:p>
          <a:p>
            <a:pPr algn="just"/>
            <a:endParaRPr lang="bn-IN" dirty="0" smtClean="0"/>
          </a:p>
          <a:p>
            <a:pPr algn="just"/>
            <a:r>
              <a:rPr lang="bn-IN" dirty="0" smtClean="0"/>
              <a:t>৪। দ্রব্য কাকে বলে? এপ্রসঙ্গে অভিজ্ঞতাবাদের মূল বক্তব্য ব্যাখ্যা করো।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Answer two Questions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 2 X (2+8) =  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/>
          <a:lstStyle/>
          <a:p>
            <a:pPr algn="just"/>
            <a:r>
              <a:rPr lang="en-US" dirty="0" smtClean="0"/>
              <a:t>৫</a:t>
            </a:r>
            <a:r>
              <a:rPr lang="bn-IN" dirty="0" smtClean="0"/>
              <a:t>। </a:t>
            </a:r>
            <a:r>
              <a:rPr lang="en-US" dirty="0" err="1" smtClean="0"/>
              <a:t>সমান্তরালবাদ</a:t>
            </a:r>
            <a:r>
              <a:rPr lang="bn-IN" dirty="0" smtClean="0"/>
              <a:t> </a:t>
            </a:r>
            <a:r>
              <a:rPr lang="bn-IN" dirty="0" smtClean="0"/>
              <a:t>কাকে বলে? দেহ-মনের সম্বন্ধ বিষয়ে </a:t>
            </a:r>
            <a:r>
              <a:rPr lang="en-US" dirty="0" err="1" smtClean="0"/>
              <a:t>সমান্তরালবাদ</a:t>
            </a:r>
            <a:r>
              <a:rPr lang="bn-IN" dirty="0" smtClean="0"/>
              <a:t> </a:t>
            </a:r>
            <a:r>
              <a:rPr lang="bn-IN" dirty="0" smtClean="0"/>
              <a:t>আলোচনা করো</a:t>
            </a:r>
            <a:r>
              <a:rPr lang="bn-IN" dirty="0" smtClean="0"/>
              <a:t>।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endParaRPr lang="bn-IN" dirty="0" smtClean="0"/>
          </a:p>
          <a:p>
            <a:pPr algn="just"/>
            <a:endParaRPr lang="bn-IN" dirty="0" smtClean="0"/>
          </a:p>
          <a:p>
            <a:pPr algn="just"/>
            <a:r>
              <a:rPr lang="en-US" dirty="0" smtClean="0"/>
              <a:t>৬</a:t>
            </a:r>
            <a:r>
              <a:rPr lang="bn-IN" dirty="0" smtClean="0"/>
              <a:t>।</a:t>
            </a:r>
            <a:r>
              <a:rPr lang="en-US" dirty="0" err="1" smtClean="0"/>
              <a:t>উন্মেষ</a:t>
            </a:r>
            <a:r>
              <a:rPr lang="en-US" dirty="0" smtClean="0"/>
              <a:t> </a:t>
            </a:r>
            <a:r>
              <a:rPr lang="en-US" dirty="0" err="1" smtClean="0"/>
              <a:t>মূলক</a:t>
            </a:r>
            <a:r>
              <a:rPr lang="en-US" dirty="0" smtClean="0"/>
              <a:t> </a:t>
            </a:r>
            <a:r>
              <a:rPr lang="bn-IN" dirty="0" smtClean="0"/>
              <a:t>বিবর্তনবাদ </a:t>
            </a:r>
            <a:r>
              <a:rPr lang="bn-IN" dirty="0" smtClean="0"/>
              <a:t>কাকে বলে? </a:t>
            </a:r>
            <a:r>
              <a:rPr lang="en-US" dirty="0" err="1" smtClean="0"/>
              <a:t>উন্মেষ</a:t>
            </a:r>
            <a:r>
              <a:rPr lang="en-US" dirty="0" smtClean="0"/>
              <a:t> </a:t>
            </a:r>
            <a:r>
              <a:rPr lang="en-US" dirty="0" err="1" smtClean="0"/>
              <a:t>মূলক</a:t>
            </a:r>
            <a:r>
              <a:rPr lang="bn-IN" dirty="0" smtClean="0"/>
              <a:t> </a:t>
            </a:r>
            <a:r>
              <a:rPr lang="bn-IN" dirty="0" smtClean="0"/>
              <a:t>বিবর্তনবাদের মূল বক্তব্য ব্যাখ্যা করো।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Answer two Questions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 5 X 4 = 20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/>
          <a:lstStyle/>
          <a:p>
            <a:r>
              <a:rPr lang="bn-IN" dirty="0" smtClean="0"/>
              <a:t>১। অধিবিদ্যার স্বরূপ/প্রকৃতি/পরিধি আলোচনা করো।</a:t>
            </a:r>
          </a:p>
          <a:p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২। দ্রব্য সর্ম্পকে স্পিনজার মত আলোচনা করো।</a:t>
            </a:r>
          </a:p>
          <a:p>
            <a:endParaRPr lang="bn-IN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Answer two Questions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r>
              <a:rPr lang="bn-IN" dirty="0" smtClean="0"/>
              <a:t>৩। লক কৃত মুখ্যগুণ ও গৌণগুণের পার্থক্য ব্যাখ্যা করো।</a:t>
            </a:r>
          </a:p>
          <a:p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৪। বৈজ্ঞানিক বস্তুবাদের মূল বক্তব্য ব্যাখ্যা করো।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Answer two Questions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772400" cy="4099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dirty="0" smtClean="0"/>
              <a:t>  </a:t>
            </a:r>
          </a:p>
          <a:p>
            <a:r>
              <a:rPr lang="bn-IN" sz="3200" dirty="0" smtClean="0"/>
              <a:t>৫। ‘অস্তিত্বশীল হওয়া মানেই প্রত্যক্ষিত হওয়া’- ব্যাখ্যা করো।/ বার্কলের আত্মগত ভাববাদের মূল বক্তব্য ব্যাখ্যা করো</a:t>
            </a:r>
            <a:r>
              <a:rPr lang="bn-IN" dirty="0" smtClean="0"/>
              <a:t>।</a:t>
            </a:r>
          </a:p>
          <a:p>
            <a:endParaRPr lang="bn-IN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Answer two Questions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5 X 4 =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70960"/>
          </a:xfrm>
        </p:spPr>
        <p:txBody>
          <a:bodyPr/>
          <a:lstStyle/>
          <a:p>
            <a:r>
              <a:rPr lang="bn-IN" dirty="0" smtClean="0"/>
              <a:t>৬। লকের প্রতিরূপী বস্তুবাদ আলোচনা করো।</a:t>
            </a:r>
          </a:p>
          <a:p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৭। কার্য-কারণতত্ত্ব বিষয়ে প্রশক্তিতত্ত্বের মূল বক্তব্য ব্যাখ্যা করো।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230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Western Philosophy </vt:lpstr>
      <vt:lpstr>Exam-Pattern </vt:lpstr>
      <vt:lpstr>Answer two Questions  2 X (2+8) =   20</vt:lpstr>
      <vt:lpstr>Answer two Questions  2 X (2+8) =   20</vt:lpstr>
      <vt:lpstr>Answer two Questions  2 X (2+8) =   20</vt:lpstr>
      <vt:lpstr>Answer two Questions  5 X 4 = 20</vt:lpstr>
      <vt:lpstr>Answer two Questions  5 X 4 = 20</vt:lpstr>
      <vt:lpstr>Answer two Questions  5 X 4 = 20</vt:lpstr>
      <vt:lpstr>Answer two Questions  5 X 4 = 20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Western Philosophy</dc:title>
  <dc:creator>pholo</dc:creator>
  <cp:lastModifiedBy>pholo</cp:lastModifiedBy>
  <cp:revision>14</cp:revision>
  <dcterms:created xsi:type="dcterms:W3CDTF">2019-05-06T06:56:07Z</dcterms:created>
  <dcterms:modified xsi:type="dcterms:W3CDTF">2022-12-21T09:24:58Z</dcterms:modified>
</cp:coreProperties>
</file>